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6" r:id="rId7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99"/>
    <a:srgbClr val="AB1F65"/>
    <a:srgbClr val="CC72C1"/>
    <a:srgbClr val="A63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40" y="24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91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3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8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8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7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4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2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2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9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F43C-D677-4429-887B-998FF075B88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1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165705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5827" y="5771780"/>
            <a:ext cx="685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Get your voice heard and save the date to attend your next local meeting:</a:t>
            </a:r>
          </a:p>
          <a:p>
            <a:pPr algn="ctr"/>
            <a:r>
              <a:rPr lang="en-GB" sz="2600" dirty="0" smtClean="0"/>
              <a:t>7.00 </a:t>
            </a:r>
            <a:r>
              <a:rPr lang="en-GB" sz="2600" dirty="0"/>
              <a:t>PM </a:t>
            </a:r>
            <a:r>
              <a:rPr lang="en-GB" sz="2600" dirty="0" smtClean="0"/>
              <a:t>on Wednesday 21 November </a:t>
            </a:r>
            <a:r>
              <a:rPr lang="en-GB" sz="2600" dirty="0" smtClean="0"/>
              <a:t>2018</a:t>
            </a:r>
            <a:endParaRPr lang="en-GB" sz="2600" dirty="0"/>
          </a:p>
          <a:p>
            <a:pPr algn="ctr"/>
            <a:r>
              <a:rPr lang="en-GB" sz="2800" dirty="0"/>
              <a:t> </a:t>
            </a: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ulborough Village Hall 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</a:rPr>
              <a:t>Arun</a:t>
            </a:r>
            <a:r>
              <a:rPr lang="en-GB" sz="2400" dirty="0" smtClean="0">
                <a:solidFill>
                  <a:srgbClr val="FF0000"/>
                </a:solidFill>
              </a:rPr>
              <a:t> Hall), RH20 2BF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8334">
            <a:off x="1325955" y="1635087"/>
            <a:ext cx="4267164" cy="4263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68344"/>
            <a:ext cx="6858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1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8d982973-8b4e-4493-bcf0-519eaa8c9523;2018-06-26 14:33:37;PENDINGCLASSIFICATION;WSCC Category:2018-05-05 08:56:13|False||PENDINGCLASSIFICATION|2018-06-26 14:33:37|UNDEFINED|00000000-0000-0000-0000-000000000000;False</CSMeta2010Field>
    <j5da7913ca98450ab299b9b62231058f xmlns="1209568c-8f7e-4a25-939e-4f22fd0c2b25">
      <Terms xmlns="http://schemas.microsoft.com/office/infopath/2007/PartnerControls"/>
    </j5da7913ca98450ab299b9b62231058f>
    <TaxCatchAll xmlns="1209568c-8f7e-4a25-939e-4f22fd0c2b25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SCC Document" ma:contentTypeID="0x01010008FB9B3217D433459C91B5CF793C1D790093D11C0FA56F014C85054B8C864F26A8" ma:contentTypeVersion="3" ma:contentTypeDescription="" ma:contentTypeScope="" ma:versionID="754d27962d7058466d568f3f0dc5c134">
  <xsd:schema xmlns:xsd="http://www.w3.org/2001/XMLSchema" xmlns:xs="http://www.w3.org/2001/XMLSchema" xmlns:p="http://schemas.microsoft.com/office/2006/metadata/properties" xmlns:ns1="http://schemas.microsoft.com/sharepoint/v3" xmlns:ns2="1209568c-8f7e-4a25-939e-4f22fd0c2b25" targetNamespace="http://schemas.microsoft.com/office/2006/metadata/properties" ma:root="true" ma:fieldsID="45f9612a88798c027998ba946e9b2c14" ns1:_="" ns2:_="">
    <xsd:import namespace="http://schemas.microsoft.com/sharepoint/v3"/>
    <xsd:import namespace="1209568c-8f7e-4a25-939e-4f22fd0c2b25"/>
    <xsd:element name="properties">
      <xsd:complexType>
        <xsd:sequence>
          <xsd:element name="documentManagement">
            <xsd:complexType>
              <xsd:all>
                <xsd:element ref="ns2:j5da7913ca98450ab299b9b62231058f" minOccurs="0"/>
                <xsd:element ref="ns2:TaxCatchAll" minOccurs="0"/>
                <xsd:element ref="ns2:TaxCatchAllLabel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2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68c-8f7e-4a25-939e-4f22fd0c2b25" elementFormDefault="qualified">
    <xsd:import namespace="http://schemas.microsoft.com/office/2006/documentManagement/types"/>
    <xsd:import namespace="http://schemas.microsoft.com/office/infopath/2007/PartnerControls"/>
    <xsd:element name="j5da7913ca98450ab299b9b62231058f" ma:index="8" nillable="true" ma:taxonomy="true" ma:internalName="j5da7913ca98450ab299b9b62231058f" ma:taxonomyFieldName="WSCC_x0020_Category" ma:displayName="WSCC Category" ma:default="" ma:fieldId="{35da7913-ca98-450a-b299-b9b62231058f}" ma:taxonomyMulti="true" ma:sspId="73f0a195-02ac-4a72-b655-6664c0f36d60" ma:termSetId="7de65220-e004-4a12-a7da-04480380f2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dabd2f8-eb30-46cf-a018-a126a924f23c}" ma:internalName="TaxCatchAll" ma:showField="CatchAllData" ma:web="3d6a1981-d4b5-4cda-bc6e-6989ac35b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dabd2f8-eb30-46cf-a018-a126a924f23c}" ma:internalName="TaxCatchAllLabel" ma:readOnly="true" ma:showField="CatchAllDataLabel" ma:web="3d6a1981-d4b5-4cda-bc6e-6989ac35b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73f0a195-02ac-4a72-b655-6664c0f36d60" ContentTypeId="0x01010008FB9B3217D433459C91B5CF793C1D79" PreviousValue="false"/>
</file>

<file path=customXml/item5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Props1.xml><?xml version="1.0" encoding="utf-8"?>
<ds:datastoreItem xmlns:ds="http://schemas.openxmlformats.org/officeDocument/2006/customXml" ds:itemID="{05E1FAA2-F748-4C73-8B1D-2AD280CB6C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6E2474-DC08-42F5-B9E6-9B3EA3A3563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209568c-8f7e-4a25-939e-4f22fd0c2b25"/>
    <ds:schemaRef ds:uri="http://schemas.microsoft.com/office/2006/documentManagement/types"/>
    <ds:schemaRef ds:uri="http://purl.org/dc/dcmitype/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BC6961-A5A1-4FEB-9AD5-AB95D24CB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209568c-8f7e-4a25-939e-4f22fd0c2b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73E292D-3487-4427-8828-F83CCE3A98E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25DF806-4AFD-4541-8BEE-906B5A37AFC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Barnard</dc:creator>
  <cp:lastModifiedBy>Jack Bacon</cp:lastModifiedBy>
  <cp:revision>28</cp:revision>
  <cp:lastPrinted>2018-01-15T11:55:22Z</cp:lastPrinted>
  <dcterms:created xsi:type="dcterms:W3CDTF">2017-12-12T11:12:11Z</dcterms:created>
  <dcterms:modified xsi:type="dcterms:W3CDTF">2018-08-29T11:21:21Z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0x01010008FB9B3217D433459C91B5CF793C1D790093D11C0FA56F014C85054B8C864F26A8</vt:lpwstr>
  </property>
  <property fmtid="{D5CDD505-2E9C-101B-9397-08002B2CF9AE}" pid="3" name="WSCC Category">
    <vt:lpwstr/>
  </property>
</Properties>
</file>