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6"/>
  </p:sldMasterIdLst>
  <p:sldIdLst>
    <p:sldId id="256" r:id="rId7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CC0099"/>
    <a:srgbClr val="AB1F65"/>
    <a:srgbClr val="CC72C1"/>
    <a:srgbClr val="A63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740" y="24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customXml" Target="../customXml/item5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F43C-D677-4429-887B-998FF075B881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2F1C-E812-4900-AE97-2C117BDA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914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F43C-D677-4429-887B-998FF075B881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2F1C-E812-4900-AE97-2C117BDA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130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F43C-D677-4429-887B-998FF075B881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2F1C-E812-4900-AE97-2C117BDA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981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F43C-D677-4429-887B-998FF075B881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2F1C-E812-4900-AE97-2C117BDA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988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F43C-D677-4429-887B-998FF075B881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2F1C-E812-4900-AE97-2C117BDA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67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F43C-D677-4429-887B-998FF075B881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2F1C-E812-4900-AE97-2C117BDA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29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F43C-D677-4429-887B-998FF075B881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2F1C-E812-4900-AE97-2C117BDA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949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F43C-D677-4429-887B-998FF075B881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2F1C-E812-4900-AE97-2C117BDA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12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F43C-D677-4429-887B-998FF075B881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2F1C-E812-4900-AE97-2C117BDA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22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F43C-D677-4429-887B-998FF075B881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2F1C-E812-4900-AE97-2C117BDA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796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F43C-D677-4429-887B-998FF075B881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2F1C-E812-4900-AE97-2C117BDA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16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5F43C-D677-4429-887B-998FF075B881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92F1C-E812-4900-AE97-2C117BDA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711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6858000" cy="1657054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-15827" y="5771780"/>
            <a:ext cx="6858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Get your voice heard and save the date to attend your next local meeting:</a:t>
            </a:r>
          </a:p>
          <a:p>
            <a:pPr algn="ctr"/>
            <a:r>
              <a:rPr lang="en-GB" sz="2600" dirty="0" smtClean="0"/>
              <a:t>7.00 </a:t>
            </a:r>
            <a:r>
              <a:rPr lang="en-GB" sz="2600" dirty="0"/>
              <a:t>PM </a:t>
            </a:r>
            <a:r>
              <a:rPr lang="en-GB" sz="2600" dirty="0" smtClean="0"/>
              <a:t>on Wednesday 21 November </a:t>
            </a:r>
            <a:r>
              <a:rPr lang="en-GB" sz="2600" dirty="0" smtClean="0"/>
              <a:t>2018</a:t>
            </a:r>
            <a:endParaRPr lang="en-GB" sz="2600" dirty="0"/>
          </a:p>
          <a:p>
            <a:pPr algn="ctr"/>
            <a:r>
              <a:rPr lang="en-GB" sz="2800" dirty="0"/>
              <a:t> </a:t>
            </a:r>
            <a:r>
              <a:rPr lang="en-GB" sz="2400" dirty="0">
                <a:solidFill>
                  <a:srgbClr val="FF0000"/>
                </a:solidFill>
              </a:rPr>
              <a:t>P</a:t>
            </a:r>
            <a:r>
              <a:rPr lang="en-GB" sz="2400" dirty="0" smtClean="0">
                <a:solidFill>
                  <a:srgbClr val="FF0000"/>
                </a:solidFill>
              </a:rPr>
              <a:t>ulborough Village Hall </a:t>
            </a:r>
            <a:r>
              <a:rPr lang="en-GB" sz="2400" dirty="0">
                <a:solidFill>
                  <a:srgbClr val="FF0000"/>
                </a:solidFill>
              </a:rPr>
              <a:t>(</a:t>
            </a:r>
            <a:r>
              <a:rPr lang="en-GB" sz="2400" dirty="0" err="1" smtClean="0">
                <a:solidFill>
                  <a:srgbClr val="FF0000"/>
                </a:solidFill>
              </a:rPr>
              <a:t>Arun</a:t>
            </a:r>
            <a:r>
              <a:rPr lang="en-GB" sz="2400" dirty="0" smtClean="0">
                <a:solidFill>
                  <a:srgbClr val="FF0000"/>
                </a:solidFill>
              </a:rPr>
              <a:t> Hall), RH20 2BF</a:t>
            </a:r>
            <a:endParaRPr lang="en-GB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48334">
            <a:off x="1325955" y="1635087"/>
            <a:ext cx="4267164" cy="42637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68344"/>
            <a:ext cx="68580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14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SMeta2010Field xmlns="http://schemas.microsoft.com/sharepoint/v3">8d982973-8b4e-4493-bcf0-519eaa8c9523;2018-06-26 14:33:37;PENDINGCLASSIFICATION;WSCC Category:2018-05-05 08:56:13|False||PENDINGCLASSIFICATION|2018-06-26 14:33:37|UNDEFINED|00000000-0000-0000-0000-000000000000;False</CSMeta2010Field>
    <j5da7913ca98450ab299b9b62231058f xmlns="1209568c-8f7e-4a25-939e-4f22fd0c2b25">
      <Terms xmlns="http://schemas.microsoft.com/office/infopath/2007/PartnerControls"/>
    </j5da7913ca98450ab299b9b62231058f>
    <TaxCatchAll xmlns="1209568c-8f7e-4a25-939e-4f22fd0c2b25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WSCC Document" ma:contentTypeID="0x01010008FB9B3217D433459C91B5CF793C1D790093D11C0FA56F014C85054B8C864F26A8" ma:contentTypeVersion="3" ma:contentTypeDescription="" ma:contentTypeScope="" ma:versionID="754d27962d7058466d568f3f0dc5c134">
  <xsd:schema xmlns:xsd="http://www.w3.org/2001/XMLSchema" xmlns:xs="http://www.w3.org/2001/XMLSchema" xmlns:p="http://schemas.microsoft.com/office/2006/metadata/properties" xmlns:ns1="http://schemas.microsoft.com/sharepoint/v3" xmlns:ns2="1209568c-8f7e-4a25-939e-4f22fd0c2b25" targetNamespace="http://schemas.microsoft.com/office/2006/metadata/properties" ma:root="true" ma:fieldsID="45f9612a88798c027998ba946e9b2c14" ns1:_="" ns2:_="">
    <xsd:import namespace="http://schemas.microsoft.com/sharepoint/v3"/>
    <xsd:import namespace="1209568c-8f7e-4a25-939e-4f22fd0c2b25"/>
    <xsd:element name="properties">
      <xsd:complexType>
        <xsd:sequence>
          <xsd:element name="documentManagement">
            <xsd:complexType>
              <xsd:all>
                <xsd:element ref="ns2:j5da7913ca98450ab299b9b62231058f" minOccurs="0"/>
                <xsd:element ref="ns2:TaxCatchAll" minOccurs="0"/>
                <xsd:element ref="ns2:TaxCatchAllLabel" minOccurs="0"/>
                <xsd:element ref="ns1:CSMeta2010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SMeta2010Field" ma:index="12" nillable="true" ma:displayName="Classification Status" ma:internalName="CSMeta2010Field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09568c-8f7e-4a25-939e-4f22fd0c2b25" elementFormDefault="qualified">
    <xsd:import namespace="http://schemas.microsoft.com/office/2006/documentManagement/types"/>
    <xsd:import namespace="http://schemas.microsoft.com/office/infopath/2007/PartnerControls"/>
    <xsd:element name="j5da7913ca98450ab299b9b62231058f" ma:index="8" nillable="true" ma:taxonomy="true" ma:internalName="j5da7913ca98450ab299b9b62231058f" ma:taxonomyFieldName="WSCC_x0020_Category" ma:displayName="WSCC Category" ma:default="" ma:fieldId="{35da7913-ca98-450a-b299-b9b62231058f}" ma:taxonomyMulti="true" ma:sspId="73f0a195-02ac-4a72-b655-6664c0f36d60" ma:termSetId="7de65220-e004-4a12-a7da-04480380f20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adabd2f8-eb30-46cf-a018-a126a924f23c}" ma:internalName="TaxCatchAll" ma:showField="CatchAllData" ma:web="3d6a1981-d4b5-4cda-bc6e-6989ac35b3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adabd2f8-eb30-46cf-a018-a126a924f23c}" ma:internalName="TaxCatchAllLabel" ma:readOnly="true" ma:showField="CatchAllDataLabel" ma:web="3d6a1981-d4b5-4cda-bc6e-6989ac35b3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73f0a195-02ac-4a72-b655-6664c0f36d60" ContentTypeId="0x01010008FB9B3217D433459C91B5CF793C1D79" PreviousValue="false"/>
</file>

<file path=customXml/item5.xml><?xml version="1.0" encoding="utf-8"?>
<?mso-contentType ?>
<spe:Receivers xmlns:spe="http://schemas.microsoft.com/sharepoint/events">
  <Receiver>
    <Name>ItemUpdatedEventHandlerForConceptSearch</Name>
    <Synchronization>Asynchronous</Synchronization>
    <Type>10002</Type>
    <SequenceNumber>10001</SequenceNumber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ItemCheckedInEventHandlerForConceptSearch</Name>
    <Synchronization>Asynchronous</Synchronization>
    <Type>10004</Type>
    <SequenceNumber>10002</SequenceNumber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ItemUncheckedOutEventHandlerForConceptSearch</Name>
    <Synchronization>Asynchronous</Synchronization>
    <Type>10006</Type>
    <SequenceNumber>10003</SequenceNumber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ItemAddedEventHandlerForConceptSearch</Name>
    <Synchronization>Asynchronous</Synchronization>
    <Type>10001</Type>
    <SequenceNumber>10004</SequenceNumber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ItemFileMovedEventHandlerForConceptSearch</Name>
    <Synchronization>Asynchronous</Synchronization>
    <Type>10009</Type>
    <SequenceNumber>10005</SequenceNumber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ItemDeletedEventHandlerForConceptSearch</Name>
    <Synchronization>Asynchronous</Synchronization>
    <Type>10003</Type>
    <SequenceNumber>10006</SequenceNumber>
    <Assembly>conceptSearching.Sharepoint.ContentTypes2010, Version=1.0.0.0, Culture=neutral, PublicKeyToken=858f8f13980e4745</Assembly>
    <Class>conceptSearching.Sharepoint.ContentTypes2010.CSHandleEvent</Class>
    <Data/>
    <Filter/>
  </Receiver>
</spe:Receivers>
</file>

<file path=customXml/itemProps1.xml><?xml version="1.0" encoding="utf-8"?>
<ds:datastoreItem xmlns:ds="http://schemas.openxmlformats.org/officeDocument/2006/customXml" ds:itemID="{05E1FAA2-F748-4C73-8B1D-2AD280CB6C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6E2474-DC08-42F5-B9E6-9B3EA3A35630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1209568c-8f7e-4a25-939e-4f22fd0c2b25"/>
    <ds:schemaRef ds:uri="http://schemas.microsoft.com/office/2006/documentManagement/types"/>
    <ds:schemaRef ds:uri="http://purl.org/dc/dcmitype/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FBC6961-A5A1-4FEB-9AD5-AB95D24CB6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209568c-8f7e-4a25-939e-4f22fd0c2b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573E292D-3487-4427-8828-F83CCE3A98EB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725DF806-4AFD-4541-8BEE-906B5A37AFC7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WSCC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Barnard</dc:creator>
  <cp:lastModifiedBy>Jack Bacon</cp:lastModifiedBy>
  <cp:revision>28</cp:revision>
  <cp:lastPrinted>2018-01-15T11:55:22Z</cp:lastPrinted>
  <dcterms:created xsi:type="dcterms:W3CDTF">2017-12-12T11:12:11Z</dcterms:created>
  <dcterms:modified xsi:type="dcterms:W3CDTF">2018-08-29T11:21:21Z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0x01010008FB9B3217D433459C91B5CF793C1D790093D11C0FA56F014C85054B8C864F26A8</vt:lpwstr>
  </property>
  <property fmtid="{D5CDD505-2E9C-101B-9397-08002B2CF9AE}" pid="3" name="WSCC Category">
    <vt:lpwstr/>
  </property>
</Properties>
</file>